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7A7AE-6BBD-2E05-B3E1-3DC6116D6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FDDD76-B4FC-96B2-F5CE-358478BB8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CD76D7-D99C-5453-EF83-EFE62BE6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B78612-D82F-BA20-5F5B-15E05C06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2D8BDC-4569-8530-A4E5-BBFED596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8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520AA-3A87-228F-DC7B-E233EA22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652A4F-546C-18B7-D870-6F11B73CF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8ECB82-30D5-71DE-E6EA-68213C44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669B34-8578-B4B1-AA2D-BB7B9D3C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3C803A-2E4A-07F6-B4BE-EC4A4E21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11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ACBCA5-E5DC-1FEE-C3C8-BE7B204EE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EE19EA7-0594-369E-F51F-08FFC0B1C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77C857-3A06-60AA-765F-66AC0E4C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2C36A5-C125-D1E0-C439-45FA9263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E0AAD7-661B-7EF1-DF61-13960EE2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741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BFDF0-5FA1-5E0F-F104-EC7CFAA9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7F4D8-B9F0-FCB9-391D-38BDC1F3C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6424AE-3A0B-6CD7-5640-AE972F28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A6544-CB23-7833-F828-A3895A48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9D2BD5-82C6-4A00-18E6-C4A03FF6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813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6E72D-07A5-577C-D26C-59258331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2C84F1-7650-9011-91A6-F11AEDC25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D90F99-A44A-8F5A-771A-DD50FA34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CCC804-7989-630D-FBEA-E3ADB3BC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C5A944-A255-C153-C549-7045ABA0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369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120FF-9C32-9C11-0B9F-363A2A28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14F99-A512-6AB9-E509-02C412ACD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E0EE97-B9D6-37A8-4A7A-75BEACB38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0B5458-3CC6-1AFE-D07D-800A2BD7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09AC5A-6D2D-4A71-F32C-E9DF7BE4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CBB61A-69BF-9CCE-2E55-AFA13E4B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6451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7F6E2-02C5-7735-1919-5F30ACB0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916B3A-B18E-2806-671A-8FCC22516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A086B1-73A3-5AFC-7BDC-69BBB8340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E213909-E90B-73D3-10BB-65B5F65C6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192E203-D0D3-E367-243B-221132BB3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DD57F2-9B7A-475A-24B9-843B1A4D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ED8B2A-B030-E320-2FB5-AB4AC7C2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549580-50C9-7714-BEBE-EEB3F671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258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3AADC-DF20-F3E1-F1A0-A48A60C6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E26D12-B96C-27DC-B5EF-F81E047E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43AE38-54B1-47BE-0A29-2247FF1B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F8B66B-C955-9669-72B2-D93EA382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150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A59126-6600-9E22-038E-F34B585D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9B3182-1D05-4264-F32D-D902FD7C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419C5A-30EF-9F92-EDD2-F014C16C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922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0D414-6770-431A-0C6C-3F3F1264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50BA2-8DC8-643B-873C-4C399912D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7DBB89-F8B3-F11D-0F49-02588EA7B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1210FE-68A0-531A-3815-91CD3DE3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7E1E26-ACD3-EAF8-2B1E-B036F0AD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D9FE02-2F00-A3CF-8995-E28445F4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08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4B787-7A04-D713-D7A3-D6DAEE73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0695922-DA81-B075-387A-11E850FF98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66B51A-2F57-4D07-974E-6C6934744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3DBF15-B691-E4D8-20B2-585E554F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96DB1D-4DF2-1384-AE6D-7336F776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674781-9C64-75E7-64E0-9F692513E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064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A628E50-0478-CE5D-DEA5-B1EA1BBF4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21D0B7-A1BA-B984-C266-E8EBF89DE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2B5DBC-AD60-592B-6322-3178637B9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ADF41-16D2-4DAD-B805-548CCC199DD5}" type="datetimeFigureOut">
              <a:rPr lang="es-CL" smtClean="0"/>
              <a:t>08-12-2025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170EEE-CE5F-AC98-D069-6E139C53C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AAEA21-8F7F-481E-11D8-40D1C0477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2BA045-D8C4-407A-B571-B35B6907FCF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26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332B38FF-3EF3-66B1-B5F4-8130281C9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A15AB-514B-99F4-333E-5C5E4765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BCB9670B-6495-E1D2-925A-0D688317C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pp_moryn_v2">
            <a:hlinkClick r:id="" action="ppaction://media"/>
            <a:extLst>
              <a:ext uri="{FF2B5EF4-FFF2-40B4-BE49-F238E27FC236}">
                <a16:creationId xmlns:a16="http://schemas.microsoft.com/office/drawing/2014/main" id="{1370986F-5D6E-9B01-4218-1AF103109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7379" y="335998"/>
            <a:ext cx="7572127" cy="61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5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C32B1-F799-24A8-0614-876FA9046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DB753360-1026-41B3-7B64-483C0939D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4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07AB4-C077-3D3F-DA11-227A112BC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D904C3DA-51BA-167A-CC6B-6290715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9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F4D1-C295-872E-080C-D3A3F7178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Texto&#10;&#10;El contenido generado por IA puede ser incorrecto.">
            <a:extLst>
              <a:ext uri="{FF2B5EF4-FFF2-40B4-BE49-F238E27FC236}">
                <a16:creationId xmlns:a16="http://schemas.microsoft.com/office/drawing/2014/main" id="{F1D8BB6E-3BA6-6F64-0321-CAD3E46A6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5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6ABC-4D4C-7E07-15F0-92D17D7AF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9D30B94C-6E46-E0D5-510C-C017FE775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89DC-D595-D34D-6719-6FAD083FC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A42EA58C-DE5C-06A8-05D8-F1814C13F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9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9BBEF-1199-20E5-5682-6AC04E35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DD3A2B4A-1624-464F-B1DB-CDC92305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E0F9-F878-FCD0-1184-427DF316B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abla&#10;&#10;El contenido generado por IA puede ser incorrecto.">
            <a:extLst>
              <a:ext uri="{FF2B5EF4-FFF2-40B4-BE49-F238E27FC236}">
                <a16:creationId xmlns:a16="http://schemas.microsoft.com/office/drawing/2014/main" id="{25F375B7-CD95-8029-C130-6D606544C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9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E4A66-CCCD-D778-3E0D-F112CFA5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E6CA6325-4E96-E185-2706-A2A57521F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1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2E1B7-774A-8B6C-E982-BCE903C9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El contenido generado por IA puede ser incorrecto.">
            <a:extLst>
              <a:ext uri="{FF2B5EF4-FFF2-40B4-BE49-F238E27FC236}">
                <a16:creationId xmlns:a16="http://schemas.microsoft.com/office/drawing/2014/main" id="{C03D9F72-AA8A-448F-FEE6-52368903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AFFF8-B3D2-57EB-FFBD-73D298DDF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04B16FF9-5D63-2AF3-3D29-1A9472D85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4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18484aa-5d29-4d99-8884-563c30a2e1b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FD07C9EB9E314AA83D476BFE596F97" ma:contentTypeVersion="9" ma:contentTypeDescription="Crear nuevo documento." ma:contentTypeScope="" ma:versionID="017674f6f1d58eb54f00e669ddf4933d">
  <xsd:schema xmlns:xsd="http://www.w3.org/2001/XMLSchema" xmlns:xs="http://www.w3.org/2001/XMLSchema" xmlns:p="http://schemas.microsoft.com/office/2006/metadata/properties" xmlns:ns3="018484aa-5d29-4d99-8884-563c30a2e1b6" xmlns:ns4="611b302d-eb1e-44cc-9cd4-f22d251b8c15" targetNamespace="http://schemas.microsoft.com/office/2006/metadata/properties" ma:root="true" ma:fieldsID="0e1650a8b2e16883f480acf240b6fad8" ns3:_="" ns4:_="">
    <xsd:import namespace="018484aa-5d29-4d99-8884-563c30a2e1b6"/>
    <xsd:import namespace="611b302d-eb1e-44cc-9cd4-f22d251b8c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8484aa-5d29-4d99-8884-563c30a2e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1b302d-eb1e-44cc-9cd4-f22d251b8c1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EF3636-906F-4A67-B0BA-17664F597B4C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018484aa-5d29-4d99-8884-563c30a2e1b6"/>
    <ds:schemaRef ds:uri="http://purl.org/dc/elements/1.1/"/>
    <ds:schemaRef ds:uri="http://schemas.microsoft.com/office/infopath/2007/PartnerControls"/>
    <ds:schemaRef ds:uri="611b302d-eb1e-44cc-9cd4-f22d251b8c15"/>
  </ds:schemaRefs>
</ds:datastoreItem>
</file>

<file path=customXml/itemProps2.xml><?xml version="1.0" encoding="utf-8"?>
<ds:datastoreItem xmlns:ds="http://schemas.openxmlformats.org/officeDocument/2006/customXml" ds:itemID="{DA798568-0AD4-409A-8AC1-481ADFF563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4B2F37-6C48-4D2D-BDB4-8228990D6C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8484aa-5d29-4d99-8884-563c30a2e1b6"/>
    <ds:schemaRef ds:uri="611b302d-eb1e-44cc-9cd4-f22d251b8c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Panorámica</PresentationFormat>
  <Paragraphs>0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ALLISON . ARACENA GONZALEZ</dc:creator>
  <cp:lastModifiedBy>ALLISON . ARACENA GONZALEZ</cp:lastModifiedBy>
  <cp:revision>4</cp:revision>
  <dcterms:created xsi:type="dcterms:W3CDTF">2025-12-01T15:06:13Z</dcterms:created>
  <dcterms:modified xsi:type="dcterms:W3CDTF">2025-12-09T02:26:54Z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0x01010030FD07C9EB9E314AA83D476BFE596F97</vt:lpwstr>
  </property>
</Properties>
</file>